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6C7F6-4951-3BF7-D984-01A9EEABA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E0ED0-2EFB-C041-9BCE-4D6AA4C6B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BF039-C882-0B18-181B-3EF202FA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AF10F-655A-CDA3-ADED-DB016B660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155BF-A28E-4941-F377-67D0065F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99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36FA8-CB25-42E2-74F5-8BA17A6F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C5AA7-A345-7AE8-D730-05EE1BA24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605F7-3070-3579-413D-60B86B7D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24B47-6008-448E-2FFA-CA6D2873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BDE82-08D9-96D3-30DA-50B64D624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161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AF843-7D7C-1A91-ECEE-B8590EC08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298BA-5A0D-7C49-8D4A-59F530F8A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896DF-B5A5-B7A2-8EED-0049F9AD0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45E3D-B061-9E3F-8AB4-CBC2F3DF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718AD-1DF3-DF4D-9F04-F76201413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151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0E7-F29C-678A-3964-41AE0DB34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12118-B3FA-5BAC-E24E-3E9E8B2AB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BDD3B-BBFD-9C34-67F4-975D1052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94F48-00BC-7283-0C2F-DA86AD90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CC60E-5348-B102-B27A-EE383834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203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B33B-8A9E-F7EE-795C-87253F63F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E86D6-84FB-5ACF-0981-EF48B3DF1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FA125-1916-79A2-A469-BDC2B3F1B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10C34-9043-3C1C-F442-32A06586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12515-45BC-0E47-FAB6-E87C8856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259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F2847-E3DD-830F-27F9-A2E90A3E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E102C-B39D-FE0E-7BAC-84EC119A1A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33E2A7-EA23-4C86-EE54-3177A5388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C4FEE-6C04-A90D-5BDD-15D5CCBB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FD55D-5A37-1E66-B0C3-97AAA3FB5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F8A3E-C17E-1B41-F71A-31115C93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397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B7278-DE92-865B-DB94-20642C7F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F8CD1-3C9C-3F56-DE6F-23286CB3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9987B-0050-9628-1ECB-B0F0A8195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95E1A1-60D2-B7B3-4B95-0219B7DC3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6CC2F3-AE60-2355-E7B0-4384AEC9A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7F64-C6C8-D440-0421-53A6373E2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AE32FE-D767-C846-336C-B20E75F3D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881AC8-58FA-F19D-9E4A-DC2B246F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522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29F55-5901-02CF-89E0-B7829CE8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7DFB29-ED43-AB54-472E-FC948C59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C20C6-0754-7BD6-27C8-2F3AD027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1690A-E7CC-8ADF-78B0-4BFEF267E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91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FF36F9-FD5E-DE0E-C31C-780D5340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3843C-3FA9-19E9-192E-40B2637C1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C480A-00AB-E71D-3B06-B7337B5F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152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A7BE-183C-AAFB-4227-BE6E06D4C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AF226-044D-22DC-2F77-30533EE57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FD004-7822-059F-1E1B-AA135BADB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C56DA-95DD-C9D9-67FB-030B60844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701EE-2B7B-041D-F81C-E4F6D812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F419B-3850-7AD8-936D-5E4BD277D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696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8A06-AF92-0642-91A1-7223A1AAE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AF099C-2ABB-AE7D-FB28-2CD838EF07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338DF-D430-E93E-4309-62869D7D7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1DB55-B790-92D6-896D-1C913B8F1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F1CF8-6FC8-6105-34BB-3D680699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52BD6-B125-82A0-22D8-90094CB83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546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CB6510-8BAA-BF0C-5A74-19E58DFBE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EA700-0BC1-3B60-9DE4-5E2D3F085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AFE2B-11D8-A256-4BE5-B55358B425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E484-2816-423E-9B21-8894EC892B63}" type="datetimeFigureOut">
              <a:rPr lang="en-AU" smtClean="0"/>
              <a:t>31/10/2022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C8723-DF9D-E6C4-E478-717320E17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94507-CD3E-855D-A604-59EEFBAD1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0910D-993F-4BA4-ACE8-A7AED817A8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831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39A24E-6FDF-1329-928D-DCCEEA8E8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AU" b="1" dirty="0">
                <a:solidFill>
                  <a:srgbClr val="FFFFFF"/>
                </a:solidFill>
              </a:rPr>
              <a:t>Term Dates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486FDC-BA6B-FCF3-F4F5-A5800D5BE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AU" sz="2000">
              <a:solidFill>
                <a:srgbClr val="FFFFFF"/>
              </a:solidFill>
            </a:endParaRPr>
          </a:p>
          <a:p>
            <a:pPr algn="l"/>
            <a:endParaRPr lang="en-AU" sz="2000">
              <a:solidFill>
                <a:srgbClr val="FFFFFF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33F507-3014-3D8E-11C0-E9142C94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646197"/>
              </p:ext>
            </p:extLst>
          </p:nvPr>
        </p:nvGraphicFramePr>
        <p:xfrm>
          <a:off x="446842" y="1965142"/>
          <a:ext cx="11054441" cy="42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498">
                  <a:extLst>
                    <a:ext uri="{9D8B030D-6E8A-4147-A177-3AD203B41FA5}">
                      <a16:colId xmlns:a16="http://schemas.microsoft.com/office/drawing/2014/main" val="3825736917"/>
                    </a:ext>
                  </a:extLst>
                </a:gridCol>
                <a:gridCol w="9316943">
                  <a:extLst>
                    <a:ext uri="{9D8B030D-6E8A-4147-A177-3AD203B41FA5}">
                      <a16:colId xmlns:a16="http://schemas.microsoft.com/office/drawing/2014/main" val="4244026247"/>
                    </a:ext>
                  </a:extLst>
                </a:gridCol>
              </a:tblGrid>
              <a:tr h="858760">
                <a:tc>
                  <a:txBody>
                    <a:bodyPr/>
                    <a:lstStyle/>
                    <a:p>
                      <a:r>
                        <a:rPr lang="en-AU" sz="3200" dirty="0"/>
                        <a:t>Term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200" dirty="0"/>
                        <a:t>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479706"/>
                  </a:ext>
                </a:extLst>
              </a:tr>
              <a:tr h="858760">
                <a:tc>
                  <a:txBody>
                    <a:bodyPr/>
                    <a:lstStyle/>
                    <a:p>
                      <a:r>
                        <a:rPr lang="en-AU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2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Tuesday 24 January – Friday 31 March</a:t>
                      </a:r>
                      <a:endParaRPr lang="en-AU" sz="3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669618"/>
                  </a:ext>
                </a:extLst>
              </a:tr>
              <a:tr h="858760">
                <a:tc>
                  <a:txBody>
                    <a:bodyPr/>
                    <a:lstStyle/>
                    <a:p>
                      <a:r>
                        <a:rPr lang="en-AU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2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Monday 17 April – Friday 23 June</a:t>
                      </a:r>
                      <a:endParaRPr lang="en-AU" sz="3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044421"/>
                  </a:ext>
                </a:extLst>
              </a:tr>
              <a:tr h="858760">
                <a:tc>
                  <a:txBody>
                    <a:bodyPr/>
                    <a:lstStyle/>
                    <a:p>
                      <a:r>
                        <a:rPr lang="en-AU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2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Monday 10 July – Friday 15 September</a:t>
                      </a:r>
                      <a:endParaRPr lang="en-AU" sz="3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670770"/>
                  </a:ext>
                </a:extLst>
              </a:tr>
              <a:tr h="858760">
                <a:tc>
                  <a:txBody>
                    <a:bodyPr/>
                    <a:lstStyle/>
                    <a:p>
                      <a:r>
                        <a:rPr lang="en-AU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Term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2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Tuesday 3 October – Friday 1 December</a:t>
                      </a:r>
                      <a:endParaRPr lang="en-AU" sz="3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499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9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4CC7FBB20DD547B4E9852BDFD58338" ma:contentTypeVersion="2" ma:contentTypeDescription="Create a new document." ma:contentTypeScope="" ma:versionID="13b3952f2ff2eb4b5e23c36ee922f12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98f27efdf14b6a977ea067462cc9c0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A5AA278-68CE-4909-902D-CED357D9A03F}"/>
</file>

<file path=customXml/itemProps2.xml><?xml version="1.0" encoding="utf-8"?>
<ds:datastoreItem xmlns:ds="http://schemas.openxmlformats.org/officeDocument/2006/customXml" ds:itemID="{40580738-8FC5-40E2-9EC1-EDC94F24C328}"/>
</file>

<file path=customXml/itemProps3.xml><?xml version="1.0" encoding="utf-8"?>
<ds:datastoreItem xmlns:ds="http://schemas.openxmlformats.org/officeDocument/2006/customXml" ds:itemID="{3AF9CED7-4B18-4A31-8749-863C17533C2E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Term Dates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 Dates 2023</dc:title>
  <dc:creator>Kylie Dodd</dc:creator>
  <cp:lastModifiedBy>Kylie Dodd</cp:lastModifiedBy>
  <cp:revision>1</cp:revision>
  <dcterms:created xsi:type="dcterms:W3CDTF">2022-10-31T04:33:30Z</dcterms:created>
  <dcterms:modified xsi:type="dcterms:W3CDTF">2022-10-31T04:39:29Z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0x010100434CC7FBB20DD547B4E9852BDFD58338</vt:lpwstr>
  </property>
  <property fmtid="{D5CDD505-2E9C-101B-9397-08002B2CF9AE}" pid="3" name="Order">
    <vt:r8>1600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</Properties>
</file>